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6" r:id="rId4"/>
    <p:sldId id="258" r:id="rId5"/>
    <p:sldId id="263" r:id="rId6"/>
    <p:sldId id="259" r:id="rId7"/>
    <p:sldId id="268" r:id="rId8"/>
    <p:sldId id="269" r:id="rId9"/>
    <p:sldId id="270" r:id="rId10"/>
    <p:sldId id="265" r:id="rId11"/>
    <p:sldId id="260" r:id="rId12"/>
    <p:sldId id="267" r:id="rId13"/>
    <p:sldId id="261" r:id="rId14"/>
    <p:sldId id="26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33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3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9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9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36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2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0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3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6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0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2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5 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Dillon Williams, Ryan Reed, Austin Sigg, Nidhay Patel, 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944880" y="1998617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3" y="2489383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4807131" y="2489383"/>
            <a:ext cx="5199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Drawer will contain ~4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5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Austin – also impacts of the project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Michel - budget, timeline, conclusion area</a:t>
            </a:r>
          </a:p>
        </p:txBody>
      </p:sp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151-1330-5F10-43D0-24957630C9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michel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82968"/>
            <a:ext cx="10364451" cy="159617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B0EF-A745-F7E1-D1BF-42C35E6FAF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324A-5913-2B42-18C7-B8518305F4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nidhay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2681-3741-B61A-5A7C-5167C703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CF5D-7017-858E-2F23-7E32840B13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Nidhay – mainly background and the objective</a:t>
            </a:r>
          </a:p>
        </p:txBody>
      </p:sp>
    </p:spTree>
    <p:extLst>
      <p:ext uri="{BB962C8B-B14F-4D97-AF65-F5344CB8AC3E}">
        <p14:creationId xmlns:p14="http://schemas.microsoft.com/office/powerpoint/2010/main" val="251535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and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dillon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81D-9DA0-9256-27C8-4D8C7B7A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7FA5-CBCD-CD8F-9968-46C53B94CC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dillon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4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7" y="1962147"/>
            <a:ext cx="2559530" cy="3424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27417" y="1962147"/>
            <a:ext cx="68405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Elevator Vending Machine</a:t>
            </a:r>
          </a:p>
          <a:p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 Inventory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Size (6’4”H x 4’7”L x 3’3”W)</a:t>
            </a:r>
          </a:p>
          <a:p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but generally &gt; $3500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Smart Vending Machine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j-lt"/>
              </a:rPr>
              <a:t>Lockerbox</a:t>
            </a:r>
            <a:r>
              <a:rPr lang="en-US" sz="2000" dirty="0">
                <a:latin typeface="+mj-lt"/>
              </a:rPr>
              <a:t> Array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generally 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0537" y="1811383"/>
            <a:ext cx="25733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Indication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Locks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57719" y="1811383"/>
            <a:ext cx="3570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Critical Unknowns</a:t>
            </a:r>
            <a:r>
              <a:rPr lang="en-US" dirty="0"/>
              <a:t>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290</TotalTime>
  <Words>268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Droplet</vt:lpstr>
      <vt:lpstr>Team 5 project Proposal</vt:lpstr>
      <vt:lpstr>Project Overview</vt:lpstr>
      <vt:lpstr>PowerPoint Presentation</vt:lpstr>
      <vt:lpstr>Specifications and standards</vt:lpstr>
      <vt:lpstr>PowerPoint Presentation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PowerPoint Presentation</vt:lpstr>
      <vt:lpstr>Resources</vt:lpstr>
      <vt:lpstr>Timeline and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ryan.reed0925@gmail.com</cp:lastModifiedBy>
  <cp:revision>8</cp:revision>
  <dcterms:created xsi:type="dcterms:W3CDTF">2022-10-03T19:17:03Z</dcterms:created>
  <dcterms:modified xsi:type="dcterms:W3CDTF">2022-10-04T20:51:28Z</dcterms:modified>
</cp:coreProperties>
</file>